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26a292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326a292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26a292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326a292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326a292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326a292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26a292d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326a292d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26a292d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326a292d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26a292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26a292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26a292d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326a292d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326a292d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326a292d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326a292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326a292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26a292d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326a292d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326a292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326a292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89c6bb6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89c6bb6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89c6bb6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89c6bb6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9dab6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89dab6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89dab6df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89dab6df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89dab6d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89dab6d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326a292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326a292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26a292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26a292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Examination of the </a:t>
            </a:r>
            <a:r>
              <a:rPr lang="de">
                <a:solidFill>
                  <a:schemeClr val="accent1"/>
                </a:solidFill>
              </a:rPr>
              <a:t>North Atlantic circulation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Google Earth Engine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735375" y="4675525"/>
            <a:ext cx="35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Leonie Gellweiler, Til Mohr and Sven Neubauer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Temperature - Warm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017725"/>
            <a:ext cx="33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Warm region becomes warmer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Temperature of upper sealevels increses quickly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925" y="1622700"/>
            <a:ext cx="4969374" cy="294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68001"/>
            <a:ext cx="3551224" cy="21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Temperature - Cold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360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cold area cools down, especially around 100m depth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fresh Water that is not affected too much by weather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450" y="1867303"/>
            <a:ext cx="4919850" cy="291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676700"/>
            <a:ext cx="3600750" cy="21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Salinity - Warm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25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Salinity generally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steep slope around 100m depth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300" y="1122475"/>
            <a:ext cx="5927000" cy="3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Salinity - Cold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269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Salinity decreases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Glaciers melt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lower Salinity -&gt; water is lighter and is not being pulled towards greenland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600" y="1152475"/>
            <a:ext cx="582470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Velocity - Warm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26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velocity decreases, especially in upper areas (gulf stream becomes slower)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000" y="1152475"/>
            <a:ext cx="582467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Velocity - Cold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255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big deviation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graph shows upward trend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melting ice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525" y="1152475"/>
            <a:ext cx="5961774" cy="34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Correlations - Warm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795800" cy="1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Most interesting: Temperature - Salinity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-&gt; first anti-proportional, then colinear, then not correlated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3201"/>
            <a:ext cx="4572099" cy="241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350" y="2861825"/>
            <a:ext cx="3742250" cy="1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875" y="457700"/>
            <a:ext cx="3718424" cy="19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Correlations - Cold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017725"/>
            <a:ext cx="49662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similar to warm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velocity correlates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the correlation of velocity should not be generalized from the data of one single graph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0" y="2766474"/>
            <a:ext cx="3554551" cy="18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16896"/>
            <a:ext cx="4260300" cy="225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750" y="445025"/>
            <a:ext cx="3554551" cy="18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Summary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427400" y="1017725"/>
            <a:ext cx="62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north: decreasing temperature and salinity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south: increasing temperature and salinity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higher amount of freshwater in the arctic region decreases salinity, further slowing down the gulf stream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would have a cooling effect on the climate </a:t>
            </a:r>
            <a:r>
              <a:rPr lang="de"/>
              <a:t>around</a:t>
            </a:r>
            <a:r>
              <a:rPr lang="de"/>
              <a:t> the North Atlantic region → direct warming effect is stronger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net result: still </a:t>
            </a:r>
            <a:r>
              <a:rPr lang="de"/>
              <a:t>warming</a:t>
            </a:r>
            <a:r>
              <a:rPr lang="de"/>
              <a:t> over land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cold patch in the ocean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when the tipping point is reached the gulf stream may collapse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Articles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Caesar, L.; Rahmstorf, S.; Robinson, A.; Feulner, G.; Saba, V. (2018). </a:t>
            </a:r>
            <a:r>
              <a:rPr i="1" lang="de" sz="1100">
                <a:solidFill>
                  <a:schemeClr val="dk1"/>
                </a:solidFill>
              </a:rPr>
              <a:t>Observed fingerprint of a weakening Atlantic Ocean overturning circulation. Nature, 556(7700), 191–196. </a:t>
            </a:r>
            <a:r>
              <a:rPr lang="de" sz="1100">
                <a:solidFill>
                  <a:schemeClr val="dk1"/>
                </a:solidFill>
              </a:rPr>
              <a:t>doi:10.1038/s41586-018-0006-5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Chen, Xianyao; Tung, Ka-Kit (2018). </a:t>
            </a:r>
            <a:r>
              <a:rPr i="1" lang="de" sz="1100">
                <a:solidFill>
                  <a:schemeClr val="dk1"/>
                </a:solidFill>
              </a:rPr>
              <a:t>Global surface warming enhanced by weak Atlantic overturning circulation. Nature, 559(7714), 387–391. </a:t>
            </a:r>
            <a:r>
              <a:rPr lang="de" sz="1100">
                <a:solidFill>
                  <a:schemeClr val="dk1"/>
                </a:solidFill>
              </a:rPr>
              <a:t>doi:10.1038/s41586-018-0320-y 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Structure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What is the issue?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Where are specific regions?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What Datasets does GEE provide?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How did we extract and evaluate the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Our Examination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Papers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91225" y="24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  <a:highlight>
                  <a:schemeClr val="lt1"/>
                </a:highlight>
              </a:rPr>
              <a:t>Changes in the circulation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50" y="204988"/>
            <a:ext cx="4950750" cy="21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817700" y="0"/>
            <a:ext cx="432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https://www.theguardian.com/environment/2021/feb/25/atlantic-ocean-circulation-at-weakest-in-a-millennium-say-scientists</a:t>
            </a:r>
            <a:endParaRPr sz="600"/>
          </a:p>
        </p:txBody>
      </p:sp>
      <p:sp>
        <p:nvSpPr>
          <p:cNvPr id="72" name="Google Shape;72;p15"/>
          <p:cNvSpPr txBox="1"/>
          <p:nvPr/>
        </p:nvSpPr>
        <p:spPr>
          <a:xfrm>
            <a:off x="5145900" y="4589675"/>
            <a:ext cx="399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https://www.washingtonpost.com/climate-environment/2021/08/05/change-ocean-collapse-atlantic-meridional/</a:t>
            </a:r>
            <a:endParaRPr sz="6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25" y="1611575"/>
            <a:ext cx="3735124" cy="29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850" y="2424025"/>
            <a:ext cx="4635100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57775" y="49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00" y="1148775"/>
            <a:ext cx="8038539" cy="334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600" y="0"/>
            <a:ext cx="2824400" cy="29861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6651300" y="2738888"/>
            <a:ext cx="24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1870-2016 (Caesar et al. 2018)</a:t>
            </a:r>
            <a:endParaRPr sz="1000"/>
          </a:p>
        </p:txBody>
      </p:sp>
      <p:sp>
        <p:nvSpPr>
          <p:cNvPr id="84" name="Google Shape;84;p16"/>
          <p:cNvSpPr txBox="1"/>
          <p:nvPr/>
        </p:nvSpPr>
        <p:spPr>
          <a:xfrm>
            <a:off x="4714250" y="4489475"/>
            <a:ext cx="41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Temperature Difference between 1990-2000 and 2010-2020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Spatial resolution: 1/12</a:t>
            </a:r>
            <a:r>
              <a:rPr lang="de" sz="1600">
                <a:solidFill>
                  <a:srgbClr val="50505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°</a:t>
            </a:r>
            <a:endParaRPr sz="1600">
              <a:solidFill>
                <a:srgbClr val="50505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Temporal resolution: 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1992-10-02 - now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3h spacing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Measurements: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Temperature (C)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Salinity (psu)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Velocity (m/s)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/>
              <a:t>Depths: 0m - 5000m</a:t>
            </a:r>
            <a:endParaRPr sz="1600"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259" y="1016000"/>
            <a:ext cx="5891416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57775" y="49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Datasets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A lot of Data!		(10,600 days, 8 images per day, 4*40 bands per image)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→ Reduce temporal resolution: Weekly mean image (1500 images)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→ Reduce </a:t>
            </a:r>
            <a:r>
              <a:rPr lang="de" sz="1600"/>
              <a:t>spatial</a:t>
            </a:r>
            <a:r>
              <a:rPr lang="de" sz="1600"/>
              <a:t> resolution: min, max, mean, median, variance, skewness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~ 1000 values per week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→ </a:t>
            </a:r>
            <a:r>
              <a:rPr lang="de" sz="1600"/>
              <a:t>23 MB</a:t>
            </a:r>
            <a:r>
              <a:rPr lang="de" sz="1600"/>
              <a:t> per Region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257775" y="49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Extracting Data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827" y="1479525"/>
            <a:ext cx="904626" cy="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950" y="3169850"/>
            <a:ext cx="1006375" cy="115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>
            <a:stCxn id="100" idx="2"/>
            <a:endCxn id="101" idx="0"/>
          </p:cNvCxnSpPr>
          <p:nvPr/>
        </p:nvCxnSpPr>
        <p:spPr>
          <a:xfrm>
            <a:off x="8020140" y="2337950"/>
            <a:ext cx="0" cy="8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257775" y="49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Extracting Data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475" y="1062900"/>
            <a:ext cx="2804799" cy="3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800" y="2970775"/>
            <a:ext cx="2620700" cy="17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00" y="3028875"/>
            <a:ext cx="3247675" cy="17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50" y="923800"/>
            <a:ext cx="5726625" cy="21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Our 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Salinity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Velocity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Correlations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877" y="468725"/>
            <a:ext cx="4803575" cy="42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</a:rPr>
              <a:t>Temperature - Warm area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5295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Temperature varies a lot in the upper sealevels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lower sealevels are not affected as strong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focus on first 500-1000m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150" y="1033476"/>
            <a:ext cx="4991149" cy="3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